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97" r:id="rId3"/>
    <p:sldId id="298" r:id="rId4"/>
    <p:sldId id="299" r:id="rId5"/>
    <p:sldId id="300" r:id="rId6"/>
    <p:sldId id="302" r:id="rId7"/>
    <p:sldId id="303" r:id="rId8"/>
    <p:sldId id="304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07.06.2024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93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24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26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066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71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30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86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89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7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7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348880"/>
            <a:ext cx="2214246" cy="432048"/>
          </a:xfrm>
        </p:spPr>
        <p:txBody>
          <a:bodyPr>
            <a:noAutofit/>
          </a:bodyPr>
          <a:lstStyle/>
          <a:p>
            <a:r>
              <a:rPr lang="ru-RU" sz="26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6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endParaRPr lang="ru-RU" sz="26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068960"/>
            <a:ext cx="561662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 ВІД НАРОДЖЕННЯ ЗГОРИ</a:t>
            </a:r>
            <a:endParaRPr lang="ru-RU" sz="2800" spc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84784"/>
            <a:ext cx="9144000" cy="30963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перемінив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плач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жалобу мою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розв’язав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підперезав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радістю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30:12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84783"/>
            <a:ext cx="9144000" cy="31128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славу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співала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людина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не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замовкла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Господи, Боже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повік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віку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повіки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віків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віків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славити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буду Тебе!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Алілуя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30:13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700808"/>
            <a:ext cx="8928992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Буду тебе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величати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Господи,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глибини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витяг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не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потішив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моїх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ворогів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ради мене!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30:2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00808"/>
            <a:ext cx="8280920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Господи, Боже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кликав до Тебе, </a:t>
            </a: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мене духовно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вздоровив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гріха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30:3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1700808"/>
            <a:ext cx="9108504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Господи,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вивів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душу мою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пекла,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 оживив,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руїну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вічну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смерть не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сходити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30:4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700808"/>
            <a:ext cx="914400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Співайте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Господеві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святії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баптисти-благовісники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й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славте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пам’ять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святині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30:5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700808"/>
            <a:ext cx="9144000" cy="23762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я, коли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невіруючим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говорив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своєму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не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захитаюсь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навіки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30:7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1700808"/>
            <a:ext cx="9108504" cy="26642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Господи, в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ласці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Своїй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поставив мене на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моїх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сил. Як лице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заховав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збентежився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я.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30:8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700808"/>
            <a:ext cx="8748464" cy="20882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 я кличу, о Господи,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благаю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Господа: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30:9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84784"/>
            <a:ext cx="8280920" cy="26642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Почуй, Господи, 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помилуй мене, Господи, будь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помічником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30:11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256</Words>
  <Application>Microsoft Office PowerPoint</Application>
  <PresentationFormat>Екран (4:3)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Тема Office</vt:lpstr>
      <vt:lpstr>ПСАЛОМ 30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187</cp:revision>
  <dcterms:created xsi:type="dcterms:W3CDTF">2011-03-25T18:27:23Z</dcterms:created>
  <dcterms:modified xsi:type="dcterms:W3CDTF">2024-06-07T16:03:45Z</dcterms:modified>
</cp:coreProperties>
</file>